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86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4C9D-0844-3421-C0B6-27E0E2B84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E3030-8667-0E7F-80CD-7701F5BE5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F282B-DB61-811A-2CF9-E41F5BE0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C216A-EC59-E5BC-8822-93523CA7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E87F-5C5F-FE8E-CA05-F809F7EF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3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62E0-40CC-41C0-F14B-580B9581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8FF66-874A-1AB4-24B7-B42599D5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CBCF-CABF-2886-31D6-F35431D9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49D8-FC71-4E62-7BA5-8FC27995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DD729-60BA-2FFC-7BF1-9E5A75CE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7E50B-AA76-BC65-CFF7-00EFA7840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5C8D0-0686-77FA-7514-01EBA83B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1529E-928F-428A-2C35-69F20CF2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8094D-E81B-DE47-56C2-EE55CF9C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ED1B4-FC6C-6F7E-B565-DCD94491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7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C5F1-573A-2F56-71D5-B7404B18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E015-96EE-ECA1-7D30-2E8B12F1A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FB769-5B6C-99B1-DF14-1511E320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2294E-03D6-163F-1838-E98711C3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A6F7-0CE1-8833-884D-991A31CA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C687-F80A-F470-D0D1-24AD125D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D2B2D-37C6-C503-F203-A26C5FDF1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10982-1453-C4D2-FD28-6B30A677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FAD0-8950-A4FB-736C-F12C9031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AEBDA-5909-BF49-CFB1-B95DB4E6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93301-CD6B-2825-FE70-433853E8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52670-4687-E3DE-645F-410E6CA60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A7E6B-618D-946B-0420-EEBC779B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995A0-1EAE-090F-EF61-259848FB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CA4E8-754C-31BE-84FF-0F9AD9D7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22EA-F4B0-1566-F9EB-086E7A27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CA5F-0AE6-B687-A82C-F29B9B16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2656A-FA5C-B847-97B4-D11D8A57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A318-E5D5-DE60-5EE3-8AFE7677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A9687-8A9B-B802-B235-22ED3D45F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3F982-B8B5-CEBA-6E2E-366E3D263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09F5B-5035-F8EC-6459-209C298E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B0BCF-BD10-1C34-8B76-91D88632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3099D-B936-3A76-2455-0941642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633F9-C6A5-BC82-5322-732578BF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A5EAD-C76A-8378-E747-3A0DF492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DF1A-AF2B-9BDD-1FA8-40A581C4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78F5E-8CAB-4344-855C-047C457A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4ECB7-2E57-19C5-18B2-44028310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C6711-55B8-A326-D9E9-D5BDFF7A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010BB-DD3A-2A7F-ABEA-DF5DF112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5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552E-F37B-198D-B6E8-A0644F05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C8CF5-62F4-4D46-F726-78712042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487E3-489B-5649-345D-C40470C4D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75BD9-36B7-23A5-D8D9-46950F29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ED662-F872-A61C-8C3F-B7E4F0E4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9478B-0DA2-090D-7F98-287C2329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893C-5241-30EF-96D9-36EC67E3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979A4E-6306-E75E-93EF-1D60228C1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E35E2-175A-D7E9-B8D0-923FE79F8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1F0B8-0423-1CCA-1C95-61125257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B922C-766B-2CFA-B209-345F573C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5A55A-D788-A92F-4A6E-AC786AD9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8A5AC-01EB-039D-5CB0-D70A445E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D3762-D338-6B3C-3A82-BE3141F72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A8970-0D49-8A7C-BE31-2D40892B9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6006-264A-458E-9123-E1A73A53A22B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545F6-821C-890B-F0AF-68AE84BF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5E40B-8DF7-9FFC-A5AE-B857EF5F2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E1E00-C54A-43C7-8A6C-9A565BED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E14A6C-A6F2-67C3-F3B8-5E740DCD6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54" y="990920"/>
            <a:ext cx="3698742" cy="4490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40603-59D8-6B44-72F8-6B995C0AB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0" y="946105"/>
            <a:ext cx="3359254" cy="45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529DA-B932-1049-1390-29A1AA231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13" y="946105"/>
            <a:ext cx="3570860" cy="458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07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Letzler</dc:creator>
  <cp:lastModifiedBy>David Letzler</cp:lastModifiedBy>
  <cp:revision>2</cp:revision>
  <dcterms:created xsi:type="dcterms:W3CDTF">2026-05-15T06:10:39Z</dcterms:created>
  <dcterms:modified xsi:type="dcterms:W3CDTF">2026-05-15T06:11:18Z</dcterms:modified>
</cp:coreProperties>
</file>